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68" r:id="rId5"/>
    <p:sldId id="270" r:id="rId6"/>
    <p:sldId id="269" r:id="rId7"/>
    <p:sldId id="271" r:id="rId8"/>
    <p:sldId id="260" r:id="rId9"/>
    <p:sldId id="259" r:id="rId10"/>
    <p:sldId id="261" r:id="rId11"/>
    <p:sldId id="267" r:id="rId12"/>
    <p:sldId id="264" r:id="rId13"/>
    <p:sldId id="263" r:id="rId14"/>
    <p:sldId id="272" r:id="rId15"/>
    <p:sldId id="276" r:id="rId16"/>
    <p:sldId id="274" r:id="rId17"/>
    <p:sldId id="27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1B1B1B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 autoAdjust="0"/>
    <p:restoredTop sz="76580" autoAdjust="0"/>
  </p:normalViewPr>
  <p:slideViewPr>
    <p:cSldViewPr snapToGrid="0">
      <p:cViewPr varScale="1">
        <p:scale>
          <a:sx n="91" d="100"/>
          <a:sy n="91" d="100"/>
        </p:scale>
        <p:origin x="132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DDF2A5-2F4C-42D5-B667-FC5E78490E93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5EF93F-0237-452F-A1E7-86065E01A7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764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Started</a:t>
            </a:r>
            <a:r>
              <a:rPr lang="en-US" baseline="0" dirty="0"/>
              <a:t> with an ambitious plan to implement a retro-styled arcade with </a:t>
            </a:r>
            <a:r>
              <a:rPr lang="en-US" b="1" i="1" u="none" baseline="0" dirty="0"/>
              <a:t>various</a:t>
            </a:r>
            <a:r>
              <a:rPr lang="en-US" baseline="0" dirty="0"/>
              <a:t> games to choose from.</a:t>
            </a:r>
          </a:p>
          <a:p>
            <a:r>
              <a:rPr lang="en-US" baseline="0" dirty="0"/>
              <a:t>Narrowed down to 2.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934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game.</a:t>
            </a:r>
          </a:p>
          <a:p>
            <a:r>
              <a:rPr lang="en-US" dirty="0"/>
              <a:t>Show</a:t>
            </a:r>
            <a:r>
              <a:rPr lang="en-US" baseline="0" dirty="0"/>
              <a:t> a bit of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215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>
                    <a:lumMod val="95000"/>
                  </a:schemeClr>
                </a:solidFill>
              </a:rPr>
              <a:t>Found a lot of the image files</a:t>
            </a:r>
          </a:p>
          <a:p>
            <a:endParaRPr lang="en-US" dirty="0"/>
          </a:p>
          <a:p>
            <a:r>
              <a:rPr lang="en-US" dirty="0"/>
              <a:t>So</a:t>
            </a:r>
            <a:r>
              <a:rPr lang="en-US" baseline="0" dirty="0"/>
              <a:t> if you take 2 steps, and dies while having a score of 20, you won’t be deducted points.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276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</a:t>
            </a:r>
            <a:r>
              <a:rPr lang="en-US" baseline="0" dirty="0"/>
              <a:t> onto Frogger!</a:t>
            </a:r>
          </a:p>
          <a:p>
            <a:endParaRPr lang="en-US" baseline="0" dirty="0"/>
          </a:p>
          <a:p>
            <a:r>
              <a:rPr lang="en-US" baseline="0" dirty="0"/>
              <a:t>I found this image that really explains the architecture or hierarchy of JavaFX in a very clear way.</a:t>
            </a:r>
          </a:p>
          <a:p>
            <a:r>
              <a:rPr lang="en-US" baseline="0" dirty="0"/>
              <a:t>So I’m going to switch back on forth between how I organized my application by referring to this chart.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0643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each second passed, checks whether score has changed, if so, then update.</a:t>
            </a:r>
          </a:p>
          <a:p>
            <a:endParaRPr lang="en-US" dirty="0"/>
          </a:p>
          <a:p>
            <a:r>
              <a:rPr lang="en-US" dirty="0"/>
              <a:t>Every GameStage object will have an act(timer) that they override.</a:t>
            </a:r>
          </a:p>
          <a:p>
            <a:endParaRPr lang="en-US" dirty="0"/>
          </a:p>
          <a:p>
            <a:r>
              <a:rPr lang="en-US" dirty="0"/>
              <a:t>Main declares</a:t>
            </a:r>
            <a:r>
              <a:rPr lang="en-US" baseline="0" dirty="0"/>
              <a:t> and initializes the Actors that will be added to the GameStage.</a:t>
            </a:r>
          </a:p>
          <a:p>
            <a:endParaRPr lang="en-US" dirty="0"/>
          </a:p>
          <a:p>
            <a:r>
              <a:rPr lang="en-US" dirty="0"/>
              <a:t>Show</a:t>
            </a:r>
            <a:r>
              <a:rPr lang="en-US" baseline="0" dirty="0"/>
              <a:t> code for Main.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105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Also used </a:t>
            </a:r>
            <a:r>
              <a:rPr lang="en-US" b="0" dirty="0" err="1"/>
              <a:t>Enum</a:t>
            </a:r>
            <a:r>
              <a:rPr lang="en-US" b="0" dirty="0"/>
              <a:t> structure just like the Tetris game, found very efficient.</a:t>
            </a:r>
            <a:br>
              <a:rPr lang="en-US" b="0" dirty="0"/>
            </a:br>
            <a:r>
              <a:rPr lang="en-US" b="0" dirty="0"/>
              <a:t> - </a:t>
            </a:r>
            <a:r>
              <a:rPr lang="en-US" b="0" dirty="0" err="1"/>
              <a:t>Img</a:t>
            </a:r>
            <a:r>
              <a:rPr lang="en-US" b="0" dirty="0"/>
              <a:t> for background pictures, score pictures</a:t>
            </a:r>
          </a:p>
          <a:p>
            <a:r>
              <a:rPr lang="en-US" b="0" dirty="0"/>
              <a:t> - </a:t>
            </a:r>
            <a:r>
              <a:rPr lang="en-US" b="0" dirty="0" err="1"/>
              <a:t>Frogger</a:t>
            </a:r>
            <a:r>
              <a:rPr lang="en-US" b="0" dirty="0"/>
              <a:t> with frog facing different directions, jumping animation, death animation</a:t>
            </a:r>
          </a:p>
          <a:p>
            <a:endParaRPr lang="en-US" b="1" dirty="0"/>
          </a:p>
          <a:p>
            <a:r>
              <a:rPr lang="en-US" b="1" dirty="0"/>
              <a:t>Frog</a:t>
            </a:r>
            <a:r>
              <a:rPr lang="en-US" dirty="0"/>
              <a:t> is the</a:t>
            </a:r>
            <a:r>
              <a:rPr lang="en-US" baseline="0" dirty="0"/>
              <a:t> frog controlled by players. ControlListeners and ScoreData kept here.</a:t>
            </a:r>
          </a:p>
          <a:p>
            <a:r>
              <a:rPr lang="en-US" b="1" baseline="0" dirty="0"/>
              <a:t>Car, Log, Turtle</a:t>
            </a:r>
            <a:r>
              <a:rPr lang="en-US" baseline="0" dirty="0"/>
              <a:t> are all </a:t>
            </a:r>
            <a:r>
              <a:rPr lang="en-US" b="1" baseline="0" dirty="0"/>
              <a:t>obstacles</a:t>
            </a:r>
            <a:r>
              <a:rPr lang="en-US" baseline="0" dirty="0"/>
              <a:t> for the Frog when crossing to the </a:t>
            </a:r>
            <a:r>
              <a:rPr lang="en-US" b="1" baseline="0" dirty="0"/>
              <a:t>End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3077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 game.</a:t>
            </a:r>
          </a:p>
          <a:p>
            <a:r>
              <a:rPr lang="en-US" dirty="0"/>
              <a:t>Show</a:t>
            </a:r>
            <a:r>
              <a:rPr lang="en-US" baseline="0" dirty="0"/>
              <a:t> a bit of code.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4774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Tetris with Swing.</a:t>
            </a:r>
          </a:p>
          <a:p>
            <a:r>
              <a:rPr lang="en-US" dirty="0"/>
              <a:t>Frogger</a:t>
            </a:r>
            <a:r>
              <a:rPr lang="en-US" baseline="0" dirty="0"/>
              <a:t> with JavaFX.</a:t>
            </a:r>
          </a:p>
          <a:p>
            <a:endParaRPr lang="en-US" baseline="0" dirty="0"/>
          </a:p>
          <a:p>
            <a:r>
              <a:rPr lang="en-US" baseline="0" dirty="0"/>
              <a:t>Breeze through Tetris, most know how to play &amp; rules.</a:t>
            </a:r>
          </a:p>
          <a:p>
            <a:r>
              <a:rPr lang="en-US" baseline="0" dirty="0"/>
              <a:t>Might not be familiar with Frogger. More complex implementation.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23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Tetrominoes</a:t>
            </a:r>
            <a:r>
              <a:rPr lang="en-US" dirty="0"/>
              <a:t>:</a:t>
            </a:r>
            <a:r>
              <a:rPr lang="en-US" baseline="0" dirty="0"/>
              <a:t> possible shapes made up of 4 blocks of squares.</a:t>
            </a:r>
          </a:p>
          <a:p>
            <a:r>
              <a:rPr lang="en-US" baseline="0" dirty="0"/>
              <a:t>Made into </a:t>
            </a:r>
            <a:r>
              <a:rPr lang="en-US" baseline="0" dirty="0" err="1"/>
              <a:t>enum</a:t>
            </a:r>
            <a:r>
              <a:rPr lang="en-US" baseline="0" dirty="0"/>
              <a:t> for easy access.</a:t>
            </a:r>
          </a:p>
          <a:p>
            <a:endParaRPr lang="en-US" baseline="0" dirty="0"/>
          </a:p>
          <a:p>
            <a:r>
              <a:rPr lang="en-US" baseline="0" dirty="0"/>
              <a:t>Very good practice in drawing shapes, becoming familiar with x/y coordinates on canvas.</a:t>
            </a:r>
          </a:p>
          <a:p>
            <a:r>
              <a:rPr lang="en-US" baseline="0" dirty="0"/>
              <a:t>See some examples.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53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what the code looks like.</a:t>
            </a:r>
          </a:p>
          <a:p>
            <a:r>
              <a:rPr lang="en-US" dirty="0"/>
              <a:t>Just to try out a few shapes:</a:t>
            </a:r>
            <a:r>
              <a:rPr lang="en-US" baseline="0" dirty="0"/>
              <a:t> </a:t>
            </a:r>
            <a:r>
              <a:rPr lang="en-US" dirty="0"/>
              <a:t>I, J, O,</a:t>
            </a:r>
            <a:r>
              <a:rPr lang="en-US" baseline="0" dirty="0"/>
              <a:t> 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205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9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O (Box)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9414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</a:t>
            </a: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176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JFrames</a:t>
            </a:r>
            <a:r>
              <a:rPr lang="en-US" dirty="0"/>
              <a:t>: About</a:t>
            </a:r>
            <a:r>
              <a:rPr lang="en-US" baseline="0" dirty="0"/>
              <a:t>, </a:t>
            </a:r>
            <a:r>
              <a:rPr lang="en-US" baseline="0" dirty="0" err="1"/>
              <a:t>HowToPlay</a:t>
            </a:r>
            <a:r>
              <a:rPr lang="en-US" baseline="0" dirty="0"/>
              <a:t>, Tetris (Main/Driver class).</a:t>
            </a:r>
          </a:p>
          <a:p>
            <a:endParaRPr lang="en-US" baseline="0" dirty="0"/>
          </a:p>
          <a:p>
            <a:r>
              <a:rPr lang="en-US" baseline="0" dirty="0" err="1"/>
              <a:t>MenuBar</a:t>
            </a:r>
            <a:r>
              <a:rPr lang="en-US" baseline="0" dirty="0"/>
              <a:t>, fulfill one of the requirements to have different panes/tabs.</a:t>
            </a:r>
          </a:p>
          <a:p>
            <a:r>
              <a:rPr lang="en-US" baseline="0" dirty="0"/>
              <a:t>Good practice with drag and drop.</a:t>
            </a:r>
          </a:p>
          <a:p>
            <a:endParaRPr lang="en-US" baseline="0" dirty="0"/>
          </a:p>
          <a:p>
            <a:r>
              <a:rPr lang="en-US" baseline="0" dirty="0"/>
              <a:t>Board is a class extends </a:t>
            </a:r>
            <a:r>
              <a:rPr lang="en-US" baseline="0" dirty="0" err="1"/>
              <a:t>JPanel</a:t>
            </a:r>
            <a:r>
              <a:rPr lang="en-US" baseline="0" dirty="0"/>
              <a:t>, where the action will be drawn, using it to listen for keys pressed.</a:t>
            </a:r>
          </a:p>
          <a:p>
            <a:r>
              <a:rPr lang="en-US" baseline="0" dirty="0" err="1"/>
              <a:t>JLable</a:t>
            </a:r>
            <a:r>
              <a:rPr lang="en-US" baseline="0" dirty="0"/>
              <a:t>,</a:t>
            </a:r>
            <a:r>
              <a:rPr lang="zh-TW" altLang="en-US" baseline="0" dirty="0"/>
              <a:t> </a:t>
            </a:r>
            <a:r>
              <a:rPr lang="en-US" altLang="zh-TW" baseline="0" dirty="0"/>
              <a:t>attached to SOUTH of the Board using Layout.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2213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Shape class that will be drawn</a:t>
            </a:r>
            <a:r>
              <a:rPr lang="en-US" baseline="0" dirty="0"/>
              <a:t> to the Board.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EF93F-0237-452F-A1E7-86065E01A7E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334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624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646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22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677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0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430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889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81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484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997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41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9A0F6-3605-4095-B780-791ABF8B3290}" type="datetimeFigureOut">
              <a:rPr lang="en-US" smtClean="0"/>
              <a:t>4/23/19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75A537-8840-4E3A-90E4-D96CC27C01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5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WNrz9_Fe-Us?t=80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s://steamcdn-a.akamaihd.net/steam/apps/465780/ss_394ffabf8123829bbf0572b22b46b6797532dc77.1920x1080.jpg?t=154602843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" t="3011" r="1883" b="18729"/>
          <a:stretch/>
        </p:blipFill>
        <p:spPr bwMode="auto">
          <a:xfrm>
            <a:off x="0" y="482599"/>
            <a:ext cx="12203290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1490134" y="2542570"/>
            <a:ext cx="7528984" cy="1569660"/>
          </a:xfrm>
          <a:prstGeom prst="rect">
            <a:avLst/>
          </a:prstGeom>
          <a:solidFill>
            <a:srgbClr val="D9D9D9">
              <a:alpha val="2000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96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Arcade Games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213233" y="4730227"/>
            <a:ext cx="3655423" cy="1323439"/>
          </a:xfrm>
          <a:prstGeom prst="rect">
            <a:avLst/>
          </a:prstGeom>
          <a:solidFill>
            <a:srgbClr val="D9D9D9">
              <a:alpha val="20000"/>
            </a:srgb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Miffy Chen</a:t>
            </a:r>
          </a:p>
          <a:p>
            <a:pPr algn="r"/>
            <a:r>
              <a:rPr lang="en-US" sz="4000" b="1" dirty="0">
                <a:solidFill>
                  <a:schemeClr val="bg1">
                    <a:lumMod val="9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CS 622 Adv. Java</a:t>
            </a:r>
          </a:p>
        </p:txBody>
      </p:sp>
    </p:spTree>
    <p:extLst>
      <p:ext uri="{BB962C8B-B14F-4D97-AF65-F5344CB8AC3E}">
        <p14:creationId xmlns:p14="http://schemas.microsoft.com/office/powerpoint/2010/main" val="2338042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8738" y="614923"/>
            <a:ext cx="35413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95000"/>
                  </a:schemeClr>
                </a:solidFill>
              </a:rPr>
              <a:t>DEMO!!</a:t>
            </a:r>
          </a:p>
        </p:txBody>
      </p:sp>
      <p:pic>
        <p:nvPicPr>
          <p:cNvPr id="3" name="Screen Recording 2019-04-23 at 4.28.35 AM">
            <a:hlinkClick r:id="" action="ppaction://media"/>
            <a:extLst>
              <a:ext uri="{FF2B5EF4-FFF2-40B4-BE49-F238E27FC236}">
                <a16:creationId xmlns:a16="http://schemas.microsoft.com/office/drawing/2014/main" id="{6358841D-3682-864D-BAC2-34BA7110F94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907177" y="225083"/>
            <a:ext cx="2638782" cy="640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921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183679" y="6018458"/>
            <a:ext cx="55847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  <a:hlinkClick r:id="rId3"/>
              </a:rPr>
              <a:t>https://youtu.be/WNrz9_Fe-Us?t=80</a:t>
            </a:r>
            <a:endParaRPr 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Picture 2" descr="https://www.retrogamer.net/wp-content/uploads/2013/10/frogger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350" y="220134"/>
            <a:ext cx="5585806" cy="6417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177804" y="1349203"/>
            <a:ext cx="31395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1981 Konami version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2423" y="464351"/>
            <a:ext cx="5621311" cy="71939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177804" y="1896358"/>
            <a:ext cx="59493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bg1">
                    <a:lumMod val="95000"/>
                  </a:schemeClr>
                </a:solidFill>
              </a:rPr>
              <a:t>Objective: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 cross the roads/pond to his home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177804" y="2585198"/>
            <a:ext cx="474982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>
                <a:solidFill>
                  <a:schemeClr val="bg1">
                    <a:lumMod val="95000"/>
                  </a:schemeClr>
                </a:solidFill>
              </a:rPr>
              <a:t>Scoring: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Each forward step taken += 10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Get home += 60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If dies -= 50 (only if score is &gt;= 50)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167434" y="4329184"/>
            <a:ext cx="58930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>
                <a:solidFill>
                  <a:schemeClr val="bg1">
                    <a:lumMod val="95000"/>
                  </a:schemeClr>
                </a:solidFill>
              </a:rPr>
              <a:t>Obstacles: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Purple = safe space (@ 50 point mark)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Turtle sinks down == death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Edge of screen: Logs / Turtles, pushes back</a:t>
            </a:r>
          </a:p>
        </p:txBody>
      </p:sp>
    </p:spTree>
    <p:extLst>
      <p:ext uri="{BB962C8B-B14F-4D97-AF65-F5344CB8AC3E}">
        <p14:creationId xmlns:p14="http://schemas.microsoft.com/office/powerpoint/2010/main" val="3338426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Image result for javafx hierarch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5683" y="533400"/>
            <a:ext cx="10310191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800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24" y="708278"/>
            <a:ext cx="5621311" cy="719390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753837" y="4004112"/>
            <a:ext cx="10909886" cy="2395509"/>
            <a:chOff x="696085" y="4081413"/>
            <a:chExt cx="10909886" cy="2395509"/>
          </a:xfrm>
        </p:grpSpPr>
        <p:pic>
          <p:nvPicPr>
            <p:cNvPr id="7180" name="Picture 12" descr="https://documents.lucidchart.com/documents/b982d819-3b0e-40d5-8829-8c69a564d57d/pages/0_0?a=511&amp;x=106&amp;y=172&amp;w=748&amp;h=176&amp;store=1&amp;accept=image%2F*&amp;auth=LCA%20e539b757e1dca6fd2391ae8d7135940da7e8e137-ts%3D1556008334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61" t="7122" r="4434" b="9069"/>
            <a:stretch/>
          </p:blipFill>
          <p:spPr bwMode="auto">
            <a:xfrm>
              <a:off x="797061" y="4809795"/>
              <a:ext cx="4841508" cy="10537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TextBox 17"/>
            <p:cNvSpPr txBox="1"/>
            <p:nvPr/>
          </p:nvSpPr>
          <p:spPr>
            <a:xfrm>
              <a:off x="870986" y="5953702"/>
              <a:ext cx="46936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>
                      <a:lumMod val="95000"/>
                    </a:schemeClr>
                  </a:solidFill>
                </a:rPr>
                <a:t>abstract void act (long now)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6096001" y="4862393"/>
              <a:ext cx="5509970" cy="1547154"/>
              <a:chOff x="6873285" y="5044609"/>
              <a:chExt cx="5509970" cy="1547154"/>
            </a:xfrm>
          </p:grpSpPr>
          <p:sp>
            <p:nvSpPr>
              <p:cNvPr id="20" name="TextBox 19"/>
              <p:cNvSpPr txBox="1"/>
              <p:nvPr/>
            </p:nvSpPr>
            <p:spPr>
              <a:xfrm>
                <a:off x="6873285" y="5044609"/>
                <a:ext cx="5509970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bg1">
                        <a:lumMod val="95000"/>
                      </a:schemeClr>
                    </a:solidFill>
                  </a:rPr>
                  <a:t>World.add(Actor[extends ImageView])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bg1">
                        <a:lumMod val="95000"/>
                      </a:schemeClr>
                    </a:solidFill>
                  </a:rPr>
                  <a:t>World.add(Image)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6873285" y="5760766"/>
                <a:ext cx="307552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bg1">
                        <a:lumMod val="95000"/>
                      </a:schemeClr>
                    </a:solidFill>
                  </a:rPr>
                  <a:t>World.start(): timer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solidFill>
                      <a:schemeClr val="bg1">
                        <a:lumMod val="95000"/>
                      </a:schemeClr>
                    </a:solidFill>
                  </a:rPr>
                  <a:t>World.stop(): timer</a:t>
                </a: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696085" y="4081413"/>
              <a:ext cx="613757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abstract World extends Pane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53837" y="1580738"/>
            <a:ext cx="10001156" cy="2067880"/>
            <a:chOff x="696085" y="1715488"/>
            <a:chExt cx="10001156" cy="2067880"/>
          </a:xfrm>
        </p:grpSpPr>
        <p:pic>
          <p:nvPicPr>
            <p:cNvPr id="7178" name="Picture 10" descr="https://documents.lucidchart.com/documents/b982d819-3b0e-40d5-8829-8c69a564d57d/pages/0_0?a=511&amp;x=118&amp;y=332&amp;w=484&amp;h=176&amp;store=1&amp;accept=image%2F*&amp;auth=LCA%20dc17d1a0e4da421191dc5792941ea56c0f981b39-ts%3D1556008334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06" t="8074" r="4532" b="8116"/>
            <a:stretch/>
          </p:blipFill>
          <p:spPr bwMode="auto">
            <a:xfrm>
              <a:off x="797061" y="2462773"/>
              <a:ext cx="3117373" cy="10537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" name="TextBox 12"/>
            <p:cNvSpPr txBox="1"/>
            <p:nvPr/>
          </p:nvSpPr>
          <p:spPr>
            <a:xfrm>
              <a:off x="4401030" y="2398373"/>
              <a:ext cx="6296211" cy="13849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>
                      <a:lumMod val="95000"/>
                    </a:schemeClr>
                  </a:solidFill>
                </a:rPr>
                <a:t>new Scene (GameStage, xSize, ySize)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>
                      <a:lumMod val="95000"/>
                    </a:schemeClr>
                  </a:solidFill>
                </a:rPr>
                <a:t>GameStage.add(Actor/Image);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>
                      <a:lumMod val="95000"/>
                    </a:schemeClr>
                  </a:solidFill>
                </a:rPr>
                <a:t>GameStage.playMusic() / .stopMusic();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696085" y="1715488"/>
              <a:ext cx="546822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Main extends Application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619379" y="1939553"/>
              <a:ext cx="300742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2800" dirty="0">
                  <a:solidFill>
                    <a:schemeClr val="bg1">
                      <a:lumMod val="95000"/>
                    </a:schemeClr>
                  </a:solidFill>
                </a:rPr>
                <a:t>AnimationTimer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8198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74" name="Picture 6" descr="https://documents.lucidchart.com/documents/b982d819-3b0e-40d5-8829-8c69a564d57d/pages/0_0?a=491&amp;x=230&amp;y=594&amp;w=660&amp;h=572&amp;store=1&amp;accept=image%2F*&amp;auth=LCA%2019ac07854d414c139e9237d02b73d3657e599473-ts%3D155600833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89" t="5983" r="5673" b="6106"/>
          <a:stretch/>
        </p:blipFill>
        <p:spPr bwMode="auto">
          <a:xfrm>
            <a:off x="1262446" y="1954744"/>
            <a:ext cx="3857897" cy="3327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 descr="https://documents.lucidchart.com/documents/b982d819-3b0e-40d5-8829-8c69a564d57d/pages/0_0?a=491&amp;x=890&amp;y=762&amp;w=660&amp;h=405&amp;store=1&amp;accept=image%2F*&amp;auth=LCA%20ca1838fe80e827e6b9c311bb6384007dcf2738d8-ts%3D155600833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9" t="6788" r="5724" b="6519"/>
          <a:stretch/>
        </p:blipFill>
        <p:spPr bwMode="auto">
          <a:xfrm>
            <a:off x="6812410" y="2030944"/>
            <a:ext cx="3866606" cy="2325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224" y="708278"/>
            <a:ext cx="5621311" cy="7193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262446" y="5434279"/>
            <a:ext cx="389196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Actor extends ImageView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added to GameStage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12410" y="4510235"/>
            <a:ext cx="408714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95000"/>
                  </a:schemeClr>
                </a:solidFill>
              </a:rPr>
              <a:t>Actors utilize Enums: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Data of each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Get x/y coordinates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Returns Image / ImageView</a:t>
            </a:r>
          </a:p>
        </p:txBody>
      </p:sp>
    </p:spTree>
    <p:extLst>
      <p:ext uri="{BB962C8B-B14F-4D97-AF65-F5344CB8AC3E}">
        <p14:creationId xmlns:p14="http://schemas.microsoft.com/office/powerpoint/2010/main" val="830650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8738" y="614923"/>
            <a:ext cx="354135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95000"/>
                  </a:schemeClr>
                </a:solidFill>
              </a:rPr>
              <a:t>DEMO!!</a:t>
            </a:r>
          </a:p>
        </p:txBody>
      </p:sp>
      <p:pic>
        <p:nvPicPr>
          <p:cNvPr id="5" name="Screen Recording 2019-04-23 at 5.37.31 AM">
            <a:hlinkClick r:id="" action="ppaction://media"/>
            <a:extLst>
              <a:ext uri="{FF2B5EF4-FFF2-40B4-BE49-F238E27FC236}">
                <a16:creationId xmlns:a16="http://schemas.microsoft.com/office/drawing/2014/main" id="{49D2EC06-C692-A840-93AC-935C11DC96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47695" y="379828"/>
            <a:ext cx="4740163" cy="6478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781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612740" y="934525"/>
            <a:ext cx="69665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solidFill>
                  <a:schemeClr val="bg1">
                    <a:lumMod val="95000"/>
                  </a:schemeClr>
                </a:solidFill>
              </a:rPr>
              <a:t>Future Improvements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028991" y="2672956"/>
            <a:ext cx="3393894" cy="2869020"/>
            <a:chOff x="1855735" y="2268694"/>
            <a:chExt cx="3393894" cy="2869020"/>
          </a:xfrm>
        </p:grpSpPr>
        <p:sp>
          <p:nvSpPr>
            <p:cNvPr id="5" name="TextBox 4"/>
            <p:cNvSpPr txBox="1"/>
            <p:nvPr/>
          </p:nvSpPr>
          <p:spPr>
            <a:xfrm>
              <a:off x="1855735" y="2268694"/>
              <a:ext cx="130971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Tetris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48240" y="3075611"/>
              <a:ext cx="3201389" cy="20621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High Scores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“Hold” Queue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“Next” Preview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Timer Display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898399" y="2672956"/>
            <a:ext cx="2757998" cy="2376577"/>
            <a:chOff x="6994651" y="2268694"/>
            <a:chExt cx="2757998" cy="2376577"/>
          </a:xfrm>
        </p:grpSpPr>
        <p:sp>
          <p:nvSpPr>
            <p:cNvPr id="6" name="TextBox 5"/>
            <p:cNvSpPr txBox="1"/>
            <p:nvPr/>
          </p:nvSpPr>
          <p:spPr>
            <a:xfrm>
              <a:off x="6994651" y="2268694"/>
              <a:ext cx="178151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Frogger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175469" y="3075611"/>
              <a:ext cx="2577180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High Scores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Lives Limit</a:t>
              </a: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solidFill>
                    <a:schemeClr val="bg1">
                      <a:lumMod val="95000"/>
                    </a:schemeClr>
                  </a:solidFill>
                </a:rPr>
                <a:t>Time Limit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89386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534081" y="2767280"/>
            <a:ext cx="512383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95000"/>
                  </a:schemeClr>
                </a:solidFill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3899770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1B1B1B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050" name="Picture 2" descr="https://www.retrogamer.net/wp-content/uploads/2013/10/frogge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1890" y="440268"/>
            <a:ext cx="5585806" cy="6417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tetris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" t="1600" r="33589"/>
          <a:stretch/>
        </p:blipFill>
        <p:spPr>
          <a:xfrm>
            <a:off x="211666" y="1591732"/>
            <a:ext cx="5985919" cy="526626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41316" y="193912"/>
            <a:ext cx="30540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95000"/>
                  </a:schemeClr>
                </a:solidFill>
              </a:rPr>
              <a:t>Games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457200" y="1753598"/>
            <a:ext cx="4699043" cy="1472189"/>
            <a:chOff x="457200" y="1711263"/>
            <a:chExt cx="4699043" cy="1472189"/>
          </a:xfrm>
        </p:grpSpPr>
        <p:sp>
          <p:nvSpPr>
            <p:cNvPr id="5" name="TextBox 4"/>
            <p:cNvSpPr txBox="1"/>
            <p:nvPr/>
          </p:nvSpPr>
          <p:spPr>
            <a:xfrm>
              <a:off x="457200" y="1711263"/>
              <a:ext cx="469904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Tetris     (Java Swing)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57200" y="2475566"/>
              <a:ext cx="386310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4000" dirty="0">
                  <a:solidFill>
                    <a:schemeClr val="bg1">
                      <a:lumMod val="95000"/>
                    </a:schemeClr>
                  </a:solidFill>
                </a:rPr>
                <a:t>Frogger (JavaFX)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515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3145" y="0"/>
            <a:ext cx="8956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04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818" t="14262" r="3234" b="47538"/>
          <a:stretch/>
        </p:blipFill>
        <p:spPr>
          <a:xfrm>
            <a:off x="277528" y="260150"/>
            <a:ext cx="6053666" cy="1905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814" t="52099" r="3096" b="8148"/>
          <a:stretch/>
        </p:blipFill>
        <p:spPr>
          <a:xfrm>
            <a:off x="739098" y="2435275"/>
            <a:ext cx="3640396" cy="4247128"/>
          </a:xfrm>
          <a:prstGeom prst="rect">
            <a:avLst/>
          </a:prstGeom>
        </p:spPr>
      </p:pic>
      <p:grpSp>
        <p:nvGrpSpPr>
          <p:cNvPr id="31" name="Group 30"/>
          <p:cNvGrpSpPr/>
          <p:nvPr/>
        </p:nvGrpSpPr>
        <p:grpSpPr>
          <a:xfrm>
            <a:off x="2160691" y="3187452"/>
            <a:ext cx="667350" cy="2623952"/>
            <a:chOff x="2165514" y="3180470"/>
            <a:chExt cx="667350" cy="2623952"/>
          </a:xfrm>
        </p:grpSpPr>
        <p:sp>
          <p:nvSpPr>
            <p:cNvPr id="32" name="Rectangle 31"/>
            <p:cNvSpPr/>
            <p:nvPr/>
          </p:nvSpPr>
          <p:spPr>
            <a:xfrm>
              <a:off x="2165514" y="4492446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165514" y="3180470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165514" y="3836458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165514" y="5148434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7" name="Picture 2" descr="https://scontent.fnyc1-1.fna.fbcdn.net/v/t1.15752-9/57852692_425876861312223_1456848611835904000_n.png?_nc_cat=107&amp;_nc_ht=scontent.fnyc1-1.fna&amp;oh=0adebb9db2158f7f108598873f73ab1c&amp;oe=5D42B11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" b="468"/>
          <a:stretch/>
        </p:blipFill>
        <p:spPr bwMode="auto">
          <a:xfrm>
            <a:off x="6526011" y="0"/>
            <a:ext cx="566598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087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818" t="14262" r="3234" b="47538"/>
          <a:stretch/>
        </p:blipFill>
        <p:spPr>
          <a:xfrm>
            <a:off x="277528" y="260150"/>
            <a:ext cx="6053666" cy="1905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814" t="52099" r="3096" b="8148"/>
          <a:stretch/>
        </p:blipFill>
        <p:spPr>
          <a:xfrm>
            <a:off x="739098" y="2435275"/>
            <a:ext cx="3640396" cy="424712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 flipH="1">
            <a:off x="2173759" y="4509379"/>
            <a:ext cx="658226" cy="655988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 flipH="1">
            <a:off x="2173759" y="3197403"/>
            <a:ext cx="658226" cy="655988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 flipH="1">
            <a:off x="2173759" y="3853391"/>
            <a:ext cx="658226" cy="655988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 flipH="1">
            <a:off x="2831985" y="3197403"/>
            <a:ext cx="658226" cy="655988"/>
          </a:xfrm>
          <a:prstGeom prst="rect">
            <a:avLst/>
          </a:prstGeom>
          <a:solidFill>
            <a:srgbClr val="FFFF00">
              <a:alpha val="40000"/>
            </a:srgb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2" descr="https://scontent.fnyc1-1.fna.fbcdn.net/v/t1.15752-9/57852692_425876861312223_1456848611835904000_n.png?_nc_cat=107&amp;_nc_ht=scontent.fnyc1-1.fna&amp;oh=0adebb9db2158f7f108598873f73ab1c&amp;oe=5D42B11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" b="468"/>
          <a:stretch/>
        </p:blipFill>
        <p:spPr bwMode="auto">
          <a:xfrm>
            <a:off x="6526011" y="0"/>
            <a:ext cx="566598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6369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818" t="14262" r="3234" b="47538"/>
          <a:stretch/>
        </p:blipFill>
        <p:spPr>
          <a:xfrm>
            <a:off x="277528" y="260150"/>
            <a:ext cx="6053666" cy="1905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814" t="52099" r="3096" b="8148"/>
          <a:stretch/>
        </p:blipFill>
        <p:spPr>
          <a:xfrm>
            <a:off x="739098" y="2435275"/>
            <a:ext cx="3640396" cy="4247128"/>
          </a:xfrm>
          <a:prstGeom prst="rect">
            <a:avLst/>
          </a:prstGeom>
        </p:spPr>
      </p:pic>
      <p:grpSp>
        <p:nvGrpSpPr>
          <p:cNvPr id="2" name="Group 1"/>
          <p:cNvGrpSpPr/>
          <p:nvPr/>
        </p:nvGrpSpPr>
        <p:grpSpPr>
          <a:xfrm>
            <a:off x="2161979" y="3180342"/>
            <a:ext cx="1334700" cy="1311976"/>
            <a:chOff x="4947512" y="2435275"/>
            <a:chExt cx="1334700" cy="1311976"/>
          </a:xfrm>
        </p:grpSpPr>
        <p:sp>
          <p:nvSpPr>
            <p:cNvPr id="24" name="Rectangle 23"/>
            <p:cNvSpPr/>
            <p:nvPr/>
          </p:nvSpPr>
          <p:spPr>
            <a:xfrm>
              <a:off x="5614862" y="2435275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947512" y="2435275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947512" y="3091263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5614862" y="3091263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" name="Picture 2" descr="https://scontent.fnyc1-1.fna.fbcdn.net/v/t1.15752-9/57852692_425876861312223_1456848611835904000_n.png?_nc_cat=107&amp;_nc_ht=scontent.fnyc1-1.fna&amp;oh=0adebb9db2158f7f108598873f73ab1c&amp;oe=5D42B11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" b="468"/>
          <a:stretch/>
        </p:blipFill>
        <p:spPr bwMode="auto">
          <a:xfrm>
            <a:off x="6526011" y="0"/>
            <a:ext cx="566598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4844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3818" t="14262" r="3234" b="47538"/>
          <a:stretch/>
        </p:blipFill>
        <p:spPr>
          <a:xfrm>
            <a:off x="277528" y="260150"/>
            <a:ext cx="6053666" cy="1905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70814" t="52099" r="3096" b="8148"/>
          <a:stretch/>
        </p:blipFill>
        <p:spPr>
          <a:xfrm>
            <a:off x="739098" y="2435275"/>
            <a:ext cx="3640396" cy="4247128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2173607" y="3196610"/>
            <a:ext cx="1334700" cy="1967964"/>
            <a:chOff x="2165514" y="3180470"/>
            <a:chExt cx="1334700" cy="1967964"/>
          </a:xfrm>
        </p:grpSpPr>
        <p:sp>
          <p:nvSpPr>
            <p:cNvPr id="16" name="Rectangle 15"/>
            <p:cNvSpPr/>
            <p:nvPr/>
          </p:nvSpPr>
          <p:spPr>
            <a:xfrm>
              <a:off x="2832864" y="4492446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165514" y="3180470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2165514" y="3836458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832864" y="3836458"/>
              <a:ext cx="667350" cy="655988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266" name="Picture 2" descr="https://scontent.fnyc1-1.fna.fbcdn.net/v/t1.15752-9/57852692_425876861312223_1456848611835904000_n.png?_nc_cat=107&amp;_nc_ht=scontent.fnyc1-1.fna&amp;oh=0adebb9db2158f7f108598873f73ab1c&amp;oe=5D42B11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5" b="468"/>
          <a:stretch/>
        </p:blipFill>
        <p:spPr bwMode="auto">
          <a:xfrm>
            <a:off x="6526011" y="0"/>
            <a:ext cx="566598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83713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t="4115" b="2224"/>
          <a:stretch/>
        </p:blipFill>
        <p:spPr>
          <a:xfrm>
            <a:off x="2006602" y="160866"/>
            <a:ext cx="8720665" cy="643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214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7467" y="169625"/>
            <a:ext cx="8292042" cy="658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429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581</Words>
  <Application>Microsoft Macintosh PowerPoint</Application>
  <PresentationFormat>Widescreen</PresentationFormat>
  <Paragraphs>110</Paragraphs>
  <Slides>17</Slides>
  <Notes>15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新細明體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Boston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Miffy Chen</dc:creator>
  <cp:lastModifiedBy>Miffy Chen</cp:lastModifiedBy>
  <cp:revision>75</cp:revision>
  <dcterms:created xsi:type="dcterms:W3CDTF">2019-04-23T06:26:40Z</dcterms:created>
  <dcterms:modified xsi:type="dcterms:W3CDTF">2019-04-23T10:03:12Z</dcterms:modified>
</cp:coreProperties>
</file>

<file path=docProps/thumbnail.jpeg>
</file>